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378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2012</c:v>
                </c:pt>
              </c:strCache>
            </c:strRef>
          </c:tx>
          <c:invertIfNegative val="0"/>
          <c:cat>
            <c:strRef>
              <c:f>Sheet1!$A$2:$A$4</c:f>
              <c:strCache>
                <c:ptCount val="3"/>
                <c:pt idx="0">
                  <c:v>Adults</c:v>
                </c:pt>
                <c:pt idx="1">
                  <c:v>Children</c:v>
                </c:pt>
                <c:pt idx="2">
                  <c:v>Seniors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2601</c:v>
                </c:pt>
                <c:pt idx="1">
                  <c:v>1048</c:v>
                </c:pt>
                <c:pt idx="2">
                  <c:v>538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2013</c:v>
                </c:pt>
              </c:strCache>
            </c:strRef>
          </c:tx>
          <c:invertIfNegative val="0"/>
          <c:cat>
            <c:strRef>
              <c:f>Sheet1!$A$2:$A$4</c:f>
              <c:strCache>
                <c:ptCount val="3"/>
                <c:pt idx="0">
                  <c:v>Adults</c:v>
                </c:pt>
                <c:pt idx="1">
                  <c:v>Children</c:v>
                </c:pt>
                <c:pt idx="2">
                  <c:v>Seniors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>
                  <c:v>2760</c:v>
                </c:pt>
                <c:pt idx="1">
                  <c:v>807</c:v>
                </c:pt>
                <c:pt idx="2">
                  <c:v>420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2014</c:v>
                </c:pt>
              </c:strCache>
            </c:strRef>
          </c:tx>
          <c:invertIfNegative val="0"/>
          <c:cat>
            <c:strRef>
              <c:f>Sheet1!$A$2:$A$4</c:f>
              <c:strCache>
                <c:ptCount val="3"/>
                <c:pt idx="0">
                  <c:v>Adults</c:v>
                </c:pt>
                <c:pt idx="1">
                  <c:v>Children</c:v>
                </c:pt>
                <c:pt idx="2">
                  <c:v>Seniors</c:v>
                </c:pt>
              </c:strCache>
            </c:strRef>
          </c:cat>
          <c:val>
            <c:numRef>
              <c:f>Sheet1!$D$2:$D$4</c:f>
              <c:numCache>
                <c:formatCode>General</c:formatCode>
                <c:ptCount val="3"/>
                <c:pt idx="0">
                  <c:v>2822</c:v>
                </c:pt>
                <c:pt idx="1">
                  <c:v>822</c:v>
                </c:pt>
                <c:pt idx="2">
                  <c:v>396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361406528"/>
        <c:axId val="361406920"/>
        <c:axId val="0"/>
      </c:bar3DChart>
      <c:catAx>
        <c:axId val="36140652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361406920"/>
        <c:crosses val="autoZero"/>
        <c:auto val="1"/>
        <c:lblAlgn val="ctr"/>
        <c:lblOffset val="100"/>
        <c:noMultiLvlLbl val="0"/>
      </c:catAx>
      <c:valAx>
        <c:axId val="361406920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361406528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785895-DA8D-422E-96B7-160CEB4187BA}" type="datetimeFigureOut">
              <a:rPr lang="en-US" smtClean="0"/>
              <a:t>2/15/2013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7C19582-6D47-448E-9661-9748044B1E18}" type="slidenum">
              <a:rPr lang="en-US" smtClean="0"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785895-DA8D-422E-96B7-160CEB4187BA}" type="datetimeFigureOut">
              <a:rPr lang="en-US" smtClean="0"/>
              <a:t>2/15/2013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C19582-6D47-448E-9661-9748044B1E1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785895-DA8D-422E-96B7-160CEB4187BA}" type="datetimeFigureOut">
              <a:rPr lang="en-US" smtClean="0"/>
              <a:t>2/15/2013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C19582-6D47-448E-9661-9748044B1E1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785895-DA8D-422E-96B7-160CEB4187BA}" type="datetimeFigureOut">
              <a:rPr lang="en-US" smtClean="0"/>
              <a:t>2/15/2013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C19582-6D47-448E-9661-9748044B1E1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785895-DA8D-422E-96B7-160CEB4187BA}" type="datetimeFigureOut">
              <a:rPr lang="en-US" smtClean="0"/>
              <a:t>2/15/2013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C19582-6D47-448E-9661-9748044B1E18}" type="slidenum">
              <a:rPr lang="en-US" smtClean="0"/>
              <a:t>‹#›</a:t>
            </a:fld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96728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785895-DA8D-422E-96B7-160CEB4187BA}" type="datetimeFigureOut">
              <a:rPr lang="en-US" smtClean="0"/>
              <a:t>2/15/2013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C19582-6D47-448E-9661-9748044B1E18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785895-DA8D-422E-96B7-160CEB4187BA}" type="datetimeFigureOut">
              <a:rPr lang="en-US" smtClean="0"/>
              <a:t>2/15/2013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C19582-6D47-448E-9661-9748044B1E18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785895-DA8D-422E-96B7-160CEB4187BA}" type="datetimeFigureOut">
              <a:rPr lang="en-US" smtClean="0"/>
              <a:t>2/15/2013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C19582-6D47-448E-9661-9748044B1E1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785895-DA8D-422E-96B7-160CEB4187BA}" type="datetimeFigureOut">
              <a:rPr lang="en-US" smtClean="0"/>
              <a:t>2/15/2013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C19582-6D47-448E-9661-9748044B1E1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785895-DA8D-422E-96B7-160CEB4187BA}" type="datetimeFigureOut">
              <a:rPr lang="en-US" smtClean="0"/>
              <a:t>2/15/2013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C19582-6D47-448E-9661-9748044B1E1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785895-DA8D-422E-96B7-160CEB4187BA}" type="datetimeFigureOut">
              <a:rPr lang="en-US" smtClean="0"/>
              <a:t>2/15/2013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C19582-6D47-448E-9661-9748044B1E1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99785895-DA8D-422E-96B7-160CEB4187BA}" type="datetimeFigureOut">
              <a:rPr lang="en-US" smtClean="0"/>
              <a:t>2/15/2013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165" y="6356350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37C19582-6D47-448E-9661-9748044B1E18}" type="slidenum">
              <a:rPr lang="en-US" smtClean="0"/>
              <a:t>‹#›</a:t>
            </a:fld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8457760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19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Alpine Ski House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Admissions Purchased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5611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Park Admissions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37373482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703438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xecutive">
  <a:themeElements>
    <a:clrScheme name="Executive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Executive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xecutiv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3</TotalTime>
  <Words>7</Words>
  <Application>Microsoft Office PowerPoint</Application>
  <PresentationFormat>On-screen Show (4:3)</PresentationFormat>
  <Paragraphs>3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Century Gothic</vt:lpstr>
      <vt:lpstr>Courier New</vt:lpstr>
      <vt:lpstr>Palatino Linotype</vt:lpstr>
      <vt:lpstr>Executive</vt:lpstr>
      <vt:lpstr>Alpine Ski House</vt:lpstr>
      <vt:lpstr>Park Admissions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Alpine Ski House</dc:title>
  <dc:creator>Faithe</dc:creator>
  <cp:lastModifiedBy>Office User</cp:lastModifiedBy>
  <cp:revision>3</cp:revision>
  <dcterms:created xsi:type="dcterms:W3CDTF">2010-12-27T21:32:01Z</dcterms:created>
  <dcterms:modified xsi:type="dcterms:W3CDTF">2013-02-15T16:58:21Z</dcterms:modified>
</cp:coreProperties>
</file>