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Adults</c:v>
                </c:pt>
                <c:pt idx="1">
                  <c:v>Children</c:v>
                </c:pt>
                <c:pt idx="2">
                  <c:v>Seniors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2601</c:v>
                </c:pt>
                <c:pt idx="1">
                  <c:v>1048</c:v>
                </c:pt>
                <c:pt idx="2">
                  <c:v>538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Adults</c:v>
                </c:pt>
                <c:pt idx="1">
                  <c:v>Children</c:v>
                </c:pt>
                <c:pt idx="2">
                  <c:v>Seniors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2760</c:v>
                </c:pt>
                <c:pt idx="1">
                  <c:v>807</c:v>
                </c:pt>
                <c:pt idx="2">
                  <c:v>420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Adults</c:v>
                </c:pt>
                <c:pt idx="1">
                  <c:v>Children</c:v>
                </c:pt>
                <c:pt idx="2">
                  <c:v>Seniors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2822</c:v>
                </c:pt>
                <c:pt idx="1">
                  <c:v>822</c:v>
                </c:pt>
                <c:pt idx="2">
                  <c:v>396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1406528"/>
        <c:axId val="361406920"/>
        <c:axId val="0"/>
      </c:bar3DChart>
      <c:catAx>
        <c:axId val="36140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1406920"/>
        <c:crosses val="autoZero"/>
        <c:auto val="1"/>
        <c:lblAlgn val="ctr"/>
        <c:lblOffset val="100"/>
        <c:noMultiLvlLbl val="0"/>
      </c:catAx>
      <c:valAx>
        <c:axId val="361406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1406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785895-DA8D-422E-96B7-160CEB4187BA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C19582-6D47-448E-9661-9748044B1E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Alpine Ski 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Admissions Purchased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 Admissions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3734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034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Courier New</vt:lpstr>
      <vt:lpstr>Palatino Linotype</vt:lpstr>
      <vt:lpstr>Executive</vt:lpstr>
      <vt:lpstr>Alpine Ski House</vt:lpstr>
      <vt:lpstr>Park Admissions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Alpine Ski House</dc:title>
  <dc:creator>Faithe</dc:creator>
  <cp:lastModifiedBy>Office User</cp:lastModifiedBy>
  <cp:revision>3</cp:revision>
  <dcterms:created xsi:type="dcterms:W3CDTF">2010-12-27T21:32:01Z</dcterms:created>
  <dcterms:modified xsi:type="dcterms:W3CDTF">2013-02-15T16:58:21Z</dcterms:modified>
</cp:coreProperties>
</file>